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6924BB-0BD9-070B-D1AB-E17C09FA777E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E68277-F448-DFC8-2F51-BD28A4BAF421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44EA76-5239-8BEE-A78E-597E9D3CE306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E3891C-906D-6824-42E2-87DC39308F8F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6A357C-C126-2455-D872-5C8CE46F7B13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257EB7B-A38B-BA96-1D30-A204FE363883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C47722-B3BB-5F10-060C-67AD3F2D8014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3277010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54627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0324283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9076305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7959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260622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8292792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391866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762542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9586505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15003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3163188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7975528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405" y="0"/>
            <a:ext cx="1221878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315483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285431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8200297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3359" y="0"/>
            <a:ext cx="121741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593333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487321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3083678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171" y="0"/>
            <a:ext cx="1212949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626280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854778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7542903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ONLYOFFICE/8.1.1.27</Application>
  <DocSecurity>0</DocSecurity>
  <PresentationFormat>Widescreen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modified xsi:type="dcterms:W3CDTF">2024-12-05T14:18:37Z</dcterms:modified>
  <cp:category/>
  <cp:contentStatus/>
  <cp:version/>
</cp:coreProperties>
</file>